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6" r:id="rId4"/>
  </p:sldMasterIdLst>
  <p:notesMasterIdLst>
    <p:notesMasterId r:id="rId20"/>
  </p:notesMasterIdLst>
  <p:sldIdLst>
    <p:sldId id="300" r:id="rId5"/>
    <p:sldId id="323" r:id="rId6"/>
    <p:sldId id="327" r:id="rId7"/>
    <p:sldId id="340" r:id="rId8"/>
    <p:sldId id="341" r:id="rId9"/>
    <p:sldId id="342" r:id="rId10"/>
    <p:sldId id="343" r:id="rId11"/>
    <p:sldId id="339" r:id="rId12"/>
    <p:sldId id="331" r:id="rId13"/>
    <p:sldId id="332" r:id="rId14"/>
    <p:sldId id="333" r:id="rId15"/>
    <p:sldId id="334" r:id="rId16"/>
    <p:sldId id="335" r:id="rId17"/>
    <p:sldId id="336" r:id="rId18"/>
    <p:sldId id="32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C28C"/>
    <a:srgbClr val="002664"/>
    <a:srgbClr val="3FB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2318B9-D35F-4A37-85FA-6695EA54368C}" v="98" dt="2019-11-12T19:48:59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 varScale="1">
        <p:scale>
          <a:sx n="67" d="100"/>
          <a:sy n="67" d="100"/>
        </p:scale>
        <p:origin x="84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ne Jarka" userId="27407dc7-5536-4242-9797-21c37323e07b" providerId="ADAL" clId="{48EC6F9B-0123-4506-BA01-6F180850649E}"/>
    <pc:docChg chg="undo custSel addSld delSld modSld sldOrd">
      <pc:chgData name="Christine Jarka" userId="27407dc7-5536-4242-9797-21c37323e07b" providerId="ADAL" clId="{48EC6F9B-0123-4506-BA01-6F180850649E}" dt="2019-11-12T09:44:41.773" v="1352"/>
      <pc:docMkLst>
        <pc:docMk/>
      </pc:docMkLst>
      <pc:sldChg chg="modSp">
        <pc:chgData name="Christine Jarka" userId="27407dc7-5536-4242-9797-21c37323e07b" providerId="ADAL" clId="{48EC6F9B-0123-4506-BA01-6F180850649E}" dt="2019-11-12T08:34:38.260" v="4" actId="207"/>
        <pc:sldMkLst>
          <pc:docMk/>
          <pc:sldMk cId="3635355011" sldId="300"/>
        </pc:sldMkLst>
        <pc:spChg chg="mod">
          <ac:chgData name="Christine Jarka" userId="27407dc7-5536-4242-9797-21c37323e07b" providerId="ADAL" clId="{48EC6F9B-0123-4506-BA01-6F180850649E}" dt="2019-11-12T08:34:30.783" v="3" actId="20577"/>
          <ac:spMkLst>
            <pc:docMk/>
            <pc:sldMk cId="3635355011" sldId="300"/>
            <ac:spMk id="2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34:38.260" v="4" actId="207"/>
          <ac:spMkLst>
            <pc:docMk/>
            <pc:sldMk cId="3635355011" sldId="300"/>
            <ac:spMk id="3" creationId="{00000000-0000-0000-0000-000000000000}"/>
          </ac:spMkLst>
        </pc:spChg>
      </pc:sldChg>
      <pc:sldChg chg="addSp delSp modSp del">
        <pc:chgData name="Christine Jarka" userId="27407dc7-5536-4242-9797-21c37323e07b" providerId="ADAL" clId="{48EC6F9B-0123-4506-BA01-6F180850649E}" dt="2019-11-12T08:59:57.788" v="629" actId="2696"/>
        <pc:sldMkLst>
          <pc:docMk/>
          <pc:sldMk cId="3869290170" sldId="321"/>
        </pc:sldMkLst>
        <pc:spChg chg="mod">
          <ac:chgData name="Christine Jarka" userId="27407dc7-5536-4242-9797-21c37323e07b" providerId="ADAL" clId="{48EC6F9B-0123-4506-BA01-6F180850649E}" dt="2019-11-12T08:59:01.205" v="610"/>
          <ac:spMkLst>
            <pc:docMk/>
            <pc:sldMk cId="3869290170" sldId="321"/>
            <ac:spMk id="3" creationId="{00000000-0000-0000-0000-000000000000}"/>
          </ac:spMkLst>
        </pc:spChg>
        <pc:graphicFrameChg chg="add modGraphic">
          <ac:chgData name="Christine Jarka" userId="27407dc7-5536-4242-9797-21c37323e07b" providerId="ADAL" clId="{48EC6F9B-0123-4506-BA01-6F180850649E}" dt="2019-11-12T08:59:02.745" v="612"/>
          <ac:graphicFrameMkLst>
            <pc:docMk/>
            <pc:sldMk cId="3869290170" sldId="321"/>
            <ac:graphicFrameMk id="6" creationId="{59E6BBE8-971B-4D2D-A0DA-E87A892BB585}"/>
          </ac:graphicFrameMkLst>
        </pc:graphicFrameChg>
        <pc:picChg chg="del">
          <ac:chgData name="Christine Jarka" userId="27407dc7-5536-4242-9797-21c37323e07b" providerId="ADAL" clId="{48EC6F9B-0123-4506-BA01-6F180850649E}" dt="2019-11-12T08:59:17.571" v="615"/>
          <ac:picMkLst>
            <pc:docMk/>
            <pc:sldMk cId="3869290170" sldId="321"/>
            <ac:picMk id="4" creationId="{AECD96CC-4A64-4CE8-909E-AF6B8F6D60E7}"/>
          </ac:picMkLst>
        </pc:picChg>
      </pc:sldChg>
      <pc:sldChg chg="delSp del ord">
        <pc:chgData name="Christine Jarka" userId="27407dc7-5536-4242-9797-21c37323e07b" providerId="ADAL" clId="{48EC6F9B-0123-4506-BA01-6F180850649E}" dt="2019-11-12T09:04:27.494" v="675" actId="2696"/>
        <pc:sldMkLst>
          <pc:docMk/>
          <pc:sldMk cId="2472404308" sldId="322"/>
        </pc:sldMkLst>
        <pc:spChg chg="del">
          <ac:chgData name="Christine Jarka" userId="27407dc7-5536-4242-9797-21c37323e07b" providerId="ADAL" clId="{48EC6F9B-0123-4506-BA01-6F180850649E}" dt="2019-11-12T09:04:19.492" v="672"/>
          <ac:spMkLst>
            <pc:docMk/>
            <pc:sldMk cId="2472404308" sldId="322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3:34.092" v="661"/>
          <ac:picMkLst>
            <pc:docMk/>
            <pc:sldMk cId="2472404308" sldId="322"/>
            <ac:picMk id="4" creationId="{AECD96CC-4A64-4CE8-909E-AF6B8F6D60E7}"/>
          </ac:picMkLst>
        </pc:picChg>
      </pc:sldChg>
      <pc:sldChg chg="addSp delSp modSp">
        <pc:chgData name="Christine Jarka" userId="27407dc7-5536-4242-9797-21c37323e07b" providerId="ADAL" clId="{48EC6F9B-0123-4506-BA01-6F180850649E}" dt="2019-11-12T09:11:52.100" v="970" actId="20577"/>
        <pc:sldMkLst>
          <pc:docMk/>
          <pc:sldMk cId="1992131630" sldId="323"/>
        </pc:sldMkLst>
        <pc:spChg chg="add mod">
          <ac:chgData name="Christine Jarka" userId="27407dc7-5536-4242-9797-21c37323e07b" providerId="ADAL" clId="{48EC6F9B-0123-4506-BA01-6F180850649E}" dt="2019-11-12T09:10:11.042" v="827" actId="20577"/>
          <ac:spMkLst>
            <pc:docMk/>
            <pc:sldMk cId="1992131630" sldId="323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9:11:52.100" v="970" actId="20577"/>
          <ac:spMkLst>
            <pc:docMk/>
            <pc:sldMk cId="1992131630" sldId="323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11:45.493" v="968" actId="1076"/>
          <ac:spMkLst>
            <pc:docMk/>
            <pc:sldMk cId="1992131630" sldId="323"/>
            <ac:spMk id="4" creationId="{CD947BFC-481F-4323-84D0-A0EDADAF2CD7}"/>
          </ac:spMkLst>
        </pc:spChg>
        <pc:spChg chg="del">
          <ac:chgData name="Christine Jarka" userId="27407dc7-5536-4242-9797-21c37323e07b" providerId="ADAL" clId="{48EC6F9B-0123-4506-BA01-6F180850649E}" dt="2019-11-12T08:36:00.756" v="8" actId="478"/>
          <ac:spMkLst>
            <pc:docMk/>
            <pc:sldMk cId="1992131630" sldId="323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8:35:59.566" v="7" actId="478"/>
          <ac:picMkLst>
            <pc:docMk/>
            <pc:sldMk cId="1992131630" sldId="323"/>
            <ac:picMk id="7" creationId="{15480214-2D7B-4493-9A25-07D768D98EBE}"/>
          </ac:picMkLst>
        </pc:picChg>
      </pc:sldChg>
      <pc:sldChg chg="addSp delSp modSp">
        <pc:chgData name="Christine Jarka" userId="27407dc7-5536-4242-9797-21c37323e07b" providerId="ADAL" clId="{48EC6F9B-0123-4506-BA01-6F180850649E}" dt="2019-11-12T09:08:03.517" v="777" actId="20577"/>
        <pc:sldMkLst>
          <pc:docMk/>
          <pc:sldMk cId="3761214030" sldId="324"/>
        </pc:sldMkLst>
        <pc:spChg chg="add mod">
          <ac:chgData name="Christine Jarka" userId="27407dc7-5536-4242-9797-21c37323e07b" providerId="ADAL" clId="{48EC6F9B-0123-4506-BA01-6F180850649E}" dt="2019-11-12T09:08:03.517" v="777" actId="20577"/>
          <ac:spMkLst>
            <pc:docMk/>
            <pc:sldMk cId="3761214030" sldId="324"/>
            <ac:spMk id="2" creationId="{34F24142-9CCF-43F4-8A9D-5FA57E05BE99}"/>
          </ac:spMkLst>
        </pc:spChg>
        <pc:spChg chg="mod">
          <ac:chgData name="Christine Jarka" userId="27407dc7-5536-4242-9797-21c37323e07b" providerId="ADAL" clId="{48EC6F9B-0123-4506-BA01-6F180850649E}" dt="2019-11-12T09:07:25.455" v="751" actId="313"/>
          <ac:spMkLst>
            <pc:docMk/>
            <pc:sldMk cId="3761214030" sldId="324"/>
            <ac:spMk id="3" creationId="{00000000-0000-0000-0000-000000000000}"/>
          </ac:spMkLst>
        </pc:spChg>
        <pc:spChg chg="add del mod">
          <ac:chgData name="Christine Jarka" userId="27407dc7-5536-4242-9797-21c37323e07b" providerId="ADAL" clId="{48EC6F9B-0123-4506-BA01-6F180850649E}" dt="2019-11-12T09:07:34.105" v="752" actId="478"/>
          <ac:spMkLst>
            <pc:docMk/>
            <pc:sldMk cId="3761214030" sldId="324"/>
            <ac:spMk id="5" creationId="{F7B7FC4B-C5ED-49D2-AF19-26D2862D4C65}"/>
          </ac:spMkLst>
        </pc:spChg>
        <pc:picChg chg="mod">
          <ac:chgData name="Christine Jarka" userId="27407dc7-5536-4242-9797-21c37323e07b" providerId="ADAL" clId="{48EC6F9B-0123-4506-BA01-6F180850649E}" dt="2019-11-12T09:07:46.120" v="763" actId="1076"/>
          <ac:picMkLst>
            <pc:docMk/>
            <pc:sldMk cId="3761214030" sldId="324"/>
            <ac:picMk id="4" creationId="{AECD96CC-4A64-4CE8-909E-AF6B8F6D60E7}"/>
          </ac:picMkLst>
        </pc:picChg>
      </pc:sldChg>
      <pc:sldChg chg="delSp del ord">
        <pc:chgData name="Christine Jarka" userId="27407dc7-5536-4242-9797-21c37323e07b" providerId="ADAL" clId="{48EC6F9B-0123-4506-BA01-6F180850649E}" dt="2019-11-12T09:02:52.127" v="658" actId="2696"/>
        <pc:sldMkLst>
          <pc:docMk/>
          <pc:sldMk cId="715053143" sldId="326"/>
        </pc:sldMkLst>
        <pc:spChg chg="del">
          <ac:chgData name="Christine Jarka" userId="27407dc7-5536-4242-9797-21c37323e07b" providerId="ADAL" clId="{48EC6F9B-0123-4506-BA01-6F180850649E}" dt="2019-11-12T09:02:31.525" v="653"/>
          <ac:spMkLst>
            <pc:docMk/>
            <pc:sldMk cId="715053143" sldId="326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1:21.404" v="637"/>
          <ac:picMkLst>
            <pc:docMk/>
            <pc:sldMk cId="715053143" sldId="326"/>
            <ac:picMk id="8" creationId="{B776DA35-77A6-4FB0-B70F-BC2D215101D2}"/>
          </ac:picMkLst>
        </pc:picChg>
      </pc:sldChg>
      <pc:sldChg chg="addSp modSp">
        <pc:chgData name="Christine Jarka" userId="27407dc7-5536-4242-9797-21c37323e07b" providerId="ADAL" clId="{48EC6F9B-0123-4506-BA01-6F180850649E}" dt="2019-11-12T09:44:41.773" v="1352"/>
        <pc:sldMkLst>
          <pc:docMk/>
          <pc:sldMk cId="1491107102" sldId="327"/>
        </pc:sldMkLst>
        <pc:spChg chg="add mod">
          <ac:chgData name="Christine Jarka" userId="27407dc7-5536-4242-9797-21c37323e07b" providerId="ADAL" clId="{48EC6F9B-0123-4506-BA01-6F180850649E}" dt="2019-11-12T09:44:41.773" v="1352"/>
          <ac:spMkLst>
            <pc:docMk/>
            <pc:sldMk cId="1491107102" sldId="327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07.148" v="1281" actId="20577"/>
          <ac:spMkLst>
            <pc:docMk/>
            <pc:sldMk cId="1491107102" sldId="327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58:00.234" v="600" actId="1076"/>
          <ac:spMkLst>
            <pc:docMk/>
            <pc:sldMk cId="1491107102" sldId="327"/>
            <ac:spMk id="5" creationId="{5E3FE908-9308-454D-A158-970B89515FBC}"/>
          </ac:spMkLst>
        </pc:spChg>
        <pc:spChg chg="add">
          <ac:chgData name="Christine Jarka" userId="27407dc7-5536-4242-9797-21c37323e07b" providerId="ADAL" clId="{48EC6F9B-0123-4506-BA01-6F180850649E}" dt="2019-11-12T09:16:54.519" v="1122"/>
          <ac:spMkLst>
            <pc:docMk/>
            <pc:sldMk cId="1491107102" sldId="327"/>
            <ac:spMk id="8" creationId="{8B7B39D5-786E-4575-A901-652EAD0DFC46}"/>
          </ac:spMkLst>
        </pc:spChg>
        <pc:picChg chg="add">
          <ac:chgData name="Christine Jarka" userId="27407dc7-5536-4242-9797-21c37323e07b" providerId="ADAL" clId="{48EC6F9B-0123-4506-BA01-6F180850649E}" dt="2019-11-12T09:16:54.519" v="1122"/>
          <ac:picMkLst>
            <pc:docMk/>
            <pc:sldMk cId="1491107102" sldId="327"/>
            <ac:picMk id="6" creationId="{7E1F162A-5D62-4E65-BE76-D901514D5D2E}"/>
          </ac:picMkLst>
        </pc:picChg>
        <pc:picChg chg="mod">
          <ac:chgData name="Christine Jarka" userId="27407dc7-5536-4242-9797-21c37323e07b" providerId="ADAL" clId="{48EC6F9B-0123-4506-BA01-6F180850649E}" dt="2019-11-12T08:57:51.417" v="598" actId="1076"/>
          <ac:picMkLst>
            <pc:docMk/>
            <pc:sldMk cId="1491107102" sldId="327"/>
            <ac:picMk id="7" creationId="{15480214-2D7B-4493-9A25-07D768D98EBE}"/>
          </ac:picMkLst>
        </pc:picChg>
      </pc:sldChg>
      <pc:sldChg chg="addSp delSp modSp del">
        <pc:chgData name="Christine Jarka" userId="27407dc7-5536-4242-9797-21c37323e07b" providerId="ADAL" clId="{48EC6F9B-0123-4506-BA01-6F180850649E}" dt="2019-11-12T08:58:41.656" v="608" actId="2696"/>
        <pc:sldMkLst>
          <pc:docMk/>
          <pc:sldMk cId="2475471447" sldId="328"/>
        </pc:sldMkLst>
        <pc:graphicFrameChg chg="add del modGraphic">
          <ac:chgData name="Christine Jarka" userId="27407dc7-5536-4242-9797-21c37323e07b" providerId="ADAL" clId="{48EC6F9B-0123-4506-BA01-6F180850649E}" dt="2019-11-12T08:56:17.040" v="585" actId="27309"/>
          <ac:graphicFrameMkLst>
            <pc:docMk/>
            <pc:sldMk cId="2475471447" sldId="328"/>
            <ac:graphicFrameMk id="4" creationId="{27F8D5E5-3ACE-4A7B-ABCD-36C7A4A20EBE}"/>
          </ac:graphicFrameMkLst>
        </pc:graphicFrameChg>
      </pc:sldChg>
      <pc:sldChg chg="delSp modSp del ord">
        <pc:chgData name="Christine Jarka" userId="27407dc7-5536-4242-9797-21c37323e07b" providerId="ADAL" clId="{48EC6F9B-0123-4506-BA01-6F180850649E}" dt="2019-11-12T09:05:35.842" v="692" actId="2696"/>
        <pc:sldMkLst>
          <pc:docMk/>
          <pc:sldMk cId="4610714" sldId="329"/>
        </pc:sldMkLst>
        <pc:spChg chg="mod">
          <ac:chgData name="Christine Jarka" userId="27407dc7-5536-4242-9797-21c37323e07b" providerId="ADAL" clId="{48EC6F9B-0123-4506-BA01-6F180850649E}" dt="2019-11-12T09:04:38.900" v="676"/>
          <ac:spMkLst>
            <pc:docMk/>
            <pc:sldMk cId="4610714" sldId="329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9:05:29.364" v="689"/>
          <ac:spMkLst>
            <pc:docMk/>
            <pc:sldMk cId="4610714" sldId="329"/>
            <ac:spMk id="5" creationId="{5E3FE908-9308-454D-A158-970B89515FBC}"/>
          </ac:spMkLst>
        </pc:spChg>
        <pc:picChg chg="del">
          <ac:chgData name="Christine Jarka" userId="27407dc7-5536-4242-9797-21c37323e07b" providerId="ADAL" clId="{48EC6F9B-0123-4506-BA01-6F180850649E}" dt="2019-11-12T09:04:56.964" v="679"/>
          <ac:picMkLst>
            <pc:docMk/>
            <pc:sldMk cId="4610714" sldId="329"/>
            <ac:picMk id="4" creationId="{AECD96CC-4A64-4CE8-909E-AF6B8F6D60E7}"/>
          </ac:picMkLst>
        </pc:picChg>
      </pc:sldChg>
      <pc:sldChg chg="modSp add del ord">
        <pc:chgData name="Christine Jarka" userId="27407dc7-5536-4242-9797-21c37323e07b" providerId="ADAL" clId="{48EC6F9B-0123-4506-BA01-6F180850649E}" dt="2019-11-12T09:41:33.613" v="1269" actId="2696"/>
        <pc:sldMkLst>
          <pc:docMk/>
          <pc:sldMk cId="3884813523" sldId="330"/>
        </pc:sldMkLst>
        <pc:spChg chg="mod">
          <ac:chgData name="Christine Jarka" userId="27407dc7-5536-4242-9797-21c37323e07b" providerId="ADAL" clId="{48EC6F9B-0123-4506-BA01-6F180850649E}" dt="2019-11-12T08:46:24.752" v="328" actId="20577"/>
          <ac:spMkLst>
            <pc:docMk/>
            <pc:sldMk cId="3884813523" sldId="330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8:48:44.739" v="410" actId="20577"/>
          <ac:spMkLst>
            <pc:docMk/>
            <pc:sldMk cId="3884813523" sldId="330"/>
            <ac:spMk id="3" creationId="{00000000-0000-0000-0000-000000000000}"/>
          </ac:spMkLst>
        </pc:spChg>
      </pc:sldChg>
      <pc:sldChg chg="modSp add">
        <pc:chgData name="Christine Jarka" userId="27407dc7-5536-4242-9797-21c37323e07b" providerId="ADAL" clId="{48EC6F9B-0123-4506-BA01-6F180850649E}" dt="2019-11-12T09:44:13.286" v="1346"/>
        <pc:sldMkLst>
          <pc:docMk/>
          <pc:sldMk cId="2749512377" sldId="331"/>
        </pc:sldMkLst>
        <pc:spChg chg="mod">
          <ac:chgData name="Christine Jarka" userId="27407dc7-5536-4242-9797-21c37323e07b" providerId="ADAL" clId="{48EC6F9B-0123-4506-BA01-6F180850649E}" dt="2019-11-12T09:44:13.286" v="1346"/>
          <ac:spMkLst>
            <pc:docMk/>
            <pc:sldMk cId="2749512377" sldId="331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42.169" v="1295"/>
          <ac:spMkLst>
            <pc:docMk/>
            <pc:sldMk cId="2749512377" sldId="331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8:57:34.554" v="596" actId="1076"/>
          <ac:spMkLst>
            <pc:docMk/>
            <pc:sldMk cId="2749512377" sldId="331"/>
            <ac:spMk id="5" creationId="{5E3FE908-9308-454D-A158-970B89515FBC}"/>
          </ac:spMkLst>
        </pc:spChg>
        <pc:picChg chg="mod">
          <ac:chgData name="Christine Jarka" userId="27407dc7-5536-4242-9797-21c37323e07b" providerId="ADAL" clId="{48EC6F9B-0123-4506-BA01-6F180850649E}" dt="2019-11-12T08:57:29.996" v="595" actId="1076"/>
          <ac:picMkLst>
            <pc:docMk/>
            <pc:sldMk cId="2749512377" sldId="331"/>
            <ac:picMk id="7" creationId="{15480214-2D7B-4493-9A25-07D768D98EBE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09.627" v="1345"/>
        <pc:sldMkLst>
          <pc:docMk/>
          <pc:sldMk cId="2983722240" sldId="332"/>
        </pc:sldMkLst>
        <pc:spChg chg="mod">
          <ac:chgData name="Christine Jarka" userId="27407dc7-5536-4242-9797-21c37323e07b" providerId="ADAL" clId="{48EC6F9B-0123-4506-BA01-6F180850649E}" dt="2019-11-12T09:44:09.627" v="1345"/>
          <ac:spMkLst>
            <pc:docMk/>
            <pc:sldMk cId="2983722240" sldId="332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00.743" v="1299" actId="6549"/>
          <ac:spMkLst>
            <pc:docMk/>
            <pc:sldMk cId="2983722240" sldId="332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8:57:01.800" v="589" actId="478"/>
          <ac:spMkLst>
            <pc:docMk/>
            <pc:sldMk cId="2983722240" sldId="332"/>
            <ac:spMk id="5" creationId="{5E3FE908-9308-454D-A158-970B89515FBC}"/>
          </ac:spMkLst>
        </pc:spChg>
        <pc:spChg chg="add mod">
          <ac:chgData name="Christine Jarka" userId="27407dc7-5536-4242-9797-21c37323e07b" providerId="ADAL" clId="{48EC6F9B-0123-4506-BA01-6F180850649E}" dt="2019-11-12T08:58:28.223" v="607" actId="1076"/>
          <ac:spMkLst>
            <pc:docMk/>
            <pc:sldMk cId="2983722240" sldId="332"/>
            <ac:spMk id="8" creationId="{492FEE80-2FF6-42A9-BDB2-B9CCD65AFCE2}"/>
          </ac:spMkLst>
        </pc:spChg>
        <pc:picChg chg="add mod">
          <ac:chgData name="Christine Jarka" userId="27407dc7-5536-4242-9797-21c37323e07b" providerId="ADAL" clId="{48EC6F9B-0123-4506-BA01-6F180850649E}" dt="2019-11-12T08:58:22.587" v="605" actId="1076"/>
          <ac:picMkLst>
            <pc:docMk/>
            <pc:sldMk cId="2983722240" sldId="332"/>
            <ac:picMk id="6" creationId="{7D86B360-0543-43CC-96B9-45B354654D92}"/>
          </ac:picMkLst>
        </pc:picChg>
        <pc:picChg chg="del">
          <ac:chgData name="Christine Jarka" userId="27407dc7-5536-4242-9797-21c37323e07b" providerId="ADAL" clId="{48EC6F9B-0123-4506-BA01-6F180850649E}" dt="2019-11-12T08:56:59.324" v="588" actId="478"/>
          <ac:picMkLst>
            <pc:docMk/>
            <pc:sldMk cId="2983722240" sldId="332"/>
            <ac:picMk id="7" creationId="{15480214-2D7B-4493-9A25-07D768D98EBE}"/>
          </ac:picMkLst>
        </pc:picChg>
        <pc:picChg chg="add mod">
          <ac:chgData name="Christine Jarka" userId="27407dc7-5536-4242-9797-21c37323e07b" providerId="ADAL" clId="{48EC6F9B-0123-4506-BA01-6F180850649E}" dt="2019-11-12T08:58:26.728" v="606" actId="1076"/>
          <ac:picMkLst>
            <pc:docMk/>
            <pc:sldMk cId="2983722240" sldId="332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05.747" v="1344"/>
        <pc:sldMkLst>
          <pc:docMk/>
          <pc:sldMk cId="2605839380" sldId="333"/>
        </pc:sldMkLst>
        <pc:spChg chg="mod">
          <ac:chgData name="Christine Jarka" userId="27407dc7-5536-4242-9797-21c37323e07b" providerId="ADAL" clId="{48EC6F9B-0123-4506-BA01-6F180850649E}" dt="2019-11-12T09:44:05.747" v="1344"/>
          <ac:spMkLst>
            <pc:docMk/>
            <pc:sldMk cId="2605839380" sldId="333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12.373" v="1321" actId="20577"/>
          <ac:spMkLst>
            <pc:docMk/>
            <pc:sldMk cId="2605839380" sldId="333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8:59:42.320" v="625" actId="478"/>
          <ac:spMkLst>
            <pc:docMk/>
            <pc:sldMk cId="2605839380" sldId="333"/>
            <ac:spMk id="8" creationId="{492FEE80-2FF6-42A9-BDB2-B9CCD65AFCE2}"/>
          </ac:spMkLst>
        </pc:spChg>
        <pc:spChg chg="add mod">
          <ac:chgData name="Christine Jarka" userId="27407dc7-5536-4242-9797-21c37323e07b" providerId="ADAL" clId="{48EC6F9B-0123-4506-BA01-6F180850649E}" dt="2019-11-12T09:02:49.389" v="657" actId="1076"/>
          <ac:spMkLst>
            <pc:docMk/>
            <pc:sldMk cId="2605839380" sldId="333"/>
            <ac:spMk id="10" creationId="{63752B8F-3DE4-4FDE-AD2D-66B21CEEF24E}"/>
          </ac:spMkLst>
        </pc:spChg>
        <pc:picChg chg="del">
          <ac:chgData name="Christine Jarka" userId="27407dc7-5536-4242-9797-21c37323e07b" providerId="ADAL" clId="{48EC6F9B-0123-4506-BA01-6F180850649E}" dt="2019-11-12T08:59:23.153" v="617" actId="478"/>
          <ac:picMkLst>
            <pc:docMk/>
            <pc:sldMk cId="2605839380" sldId="333"/>
            <ac:picMk id="6" creationId="{7D86B360-0543-43CC-96B9-45B354654D92}"/>
          </ac:picMkLst>
        </pc:picChg>
        <pc:picChg chg="add mod">
          <ac:chgData name="Christine Jarka" userId="27407dc7-5536-4242-9797-21c37323e07b" providerId="ADAL" clId="{48EC6F9B-0123-4506-BA01-6F180850649E}" dt="2019-11-12T08:59:36.604" v="624" actId="1076"/>
          <ac:picMkLst>
            <pc:docMk/>
            <pc:sldMk cId="2605839380" sldId="333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8:59:49.995" v="628" actId="1076"/>
          <ac:picMkLst>
            <pc:docMk/>
            <pc:sldMk cId="2605839380" sldId="333"/>
            <ac:picMk id="9" creationId="{A59D8B58-B550-40AF-BF8D-F38CEF70FE63}"/>
          </ac:picMkLst>
        </pc:picChg>
      </pc:sldChg>
      <pc:sldChg chg="addSp delSp modSp add ord">
        <pc:chgData name="Christine Jarka" userId="27407dc7-5536-4242-9797-21c37323e07b" providerId="ADAL" clId="{48EC6F9B-0123-4506-BA01-6F180850649E}" dt="2019-11-12T09:44:01.557" v="1343"/>
        <pc:sldMkLst>
          <pc:docMk/>
          <pc:sldMk cId="1025313332" sldId="334"/>
        </pc:sldMkLst>
        <pc:spChg chg="mod">
          <ac:chgData name="Christine Jarka" userId="27407dc7-5536-4242-9797-21c37323e07b" providerId="ADAL" clId="{48EC6F9B-0123-4506-BA01-6F180850649E}" dt="2019-11-12T09:44:01.557" v="1343"/>
          <ac:spMkLst>
            <pc:docMk/>
            <pc:sldMk cId="1025313332" sldId="334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21.791" v="1324"/>
          <ac:spMkLst>
            <pc:docMk/>
            <pc:sldMk cId="1025313332" sldId="334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2:36.596" v="655" actId="1076"/>
          <ac:spMkLst>
            <pc:docMk/>
            <pc:sldMk cId="1025313332" sldId="334"/>
            <ac:spMk id="8" creationId="{F688FC7F-FEDA-4B1B-9F85-C4E82DFED575}"/>
          </ac:spMkLst>
        </pc:spChg>
        <pc:picChg chg="add mod">
          <ac:chgData name="Christine Jarka" userId="27407dc7-5536-4242-9797-21c37323e07b" providerId="ADAL" clId="{48EC6F9B-0123-4506-BA01-6F180850649E}" dt="2019-11-12T09:01:50.650" v="648" actId="1076"/>
          <ac:picMkLst>
            <pc:docMk/>
            <pc:sldMk cId="1025313332" sldId="334"/>
            <ac:picMk id="6" creationId="{FE1B978F-CE1B-4438-AB27-22253C2C041A}"/>
          </ac:picMkLst>
        </pc:picChg>
        <pc:picChg chg="del">
          <ac:chgData name="Christine Jarka" userId="27407dc7-5536-4242-9797-21c37323e07b" providerId="ADAL" clId="{48EC6F9B-0123-4506-BA01-6F180850649E}" dt="2019-11-12T09:01:30.585" v="639" actId="478"/>
          <ac:picMkLst>
            <pc:docMk/>
            <pc:sldMk cId="1025313332" sldId="334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9:02:03.113" v="650" actId="1076"/>
          <ac:picMkLst>
            <pc:docMk/>
            <pc:sldMk cId="1025313332" sldId="334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3:58.028" v="1342"/>
        <pc:sldMkLst>
          <pc:docMk/>
          <pc:sldMk cId="861831745" sldId="335"/>
        </pc:sldMkLst>
        <pc:spChg chg="mod">
          <ac:chgData name="Christine Jarka" userId="27407dc7-5536-4242-9797-21c37323e07b" providerId="ADAL" clId="{48EC6F9B-0123-4506-BA01-6F180850649E}" dt="2019-11-12T09:43:58.028" v="1342"/>
          <ac:spMkLst>
            <pc:docMk/>
            <pc:sldMk cId="861831745" sldId="335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29.453" v="1327"/>
          <ac:spMkLst>
            <pc:docMk/>
            <pc:sldMk cId="861831745" sldId="335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4:24.878" v="674" actId="1076"/>
          <ac:spMkLst>
            <pc:docMk/>
            <pc:sldMk cId="861831745" sldId="335"/>
            <ac:spMk id="8" creationId="{F8B4105F-E503-49D6-A7AD-938981F5F2F3}"/>
          </ac:spMkLst>
        </pc:spChg>
        <pc:picChg chg="add mod">
          <ac:chgData name="Christine Jarka" userId="27407dc7-5536-4242-9797-21c37323e07b" providerId="ADAL" clId="{48EC6F9B-0123-4506-BA01-6F180850649E}" dt="2019-11-12T09:04:00.860" v="671" actId="1076"/>
          <ac:picMkLst>
            <pc:docMk/>
            <pc:sldMk cId="861831745" sldId="335"/>
            <ac:picMk id="6" creationId="{AD8FFC89-FB95-4B70-9C56-CFA8807DD238}"/>
          </ac:picMkLst>
        </pc:picChg>
        <pc:picChg chg="del">
          <ac:chgData name="Christine Jarka" userId="27407dc7-5536-4242-9797-21c37323e07b" providerId="ADAL" clId="{48EC6F9B-0123-4506-BA01-6F180850649E}" dt="2019-11-12T09:03:44.703" v="662" actId="478"/>
          <ac:picMkLst>
            <pc:docMk/>
            <pc:sldMk cId="861831745" sldId="335"/>
            <ac:picMk id="7" creationId="{8BB75B0D-D336-4825-8423-371596CF078F}"/>
          </ac:picMkLst>
        </pc:picChg>
        <pc:picChg chg="del">
          <ac:chgData name="Christine Jarka" userId="27407dc7-5536-4242-9797-21c37323e07b" providerId="ADAL" clId="{48EC6F9B-0123-4506-BA01-6F180850649E}" dt="2019-11-12T09:03:52.624" v="666" actId="478"/>
          <ac:picMkLst>
            <pc:docMk/>
            <pc:sldMk cId="861831745" sldId="335"/>
            <ac:picMk id="9" creationId="{A59D8B58-B550-40AF-BF8D-F38CEF70FE63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3:49.598" v="1341" actId="20577"/>
        <pc:sldMkLst>
          <pc:docMk/>
          <pc:sldMk cId="431442335" sldId="336"/>
        </pc:sldMkLst>
        <pc:spChg chg="mod">
          <ac:chgData name="Christine Jarka" userId="27407dc7-5536-4242-9797-21c37323e07b" providerId="ADAL" clId="{48EC6F9B-0123-4506-BA01-6F180850649E}" dt="2019-11-12T09:43:49.598" v="1341" actId="20577"/>
          <ac:spMkLst>
            <pc:docMk/>
            <pc:sldMk cId="431442335" sldId="336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3:38.220" v="1330"/>
          <ac:spMkLst>
            <pc:docMk/>
            <pc:sldMk cId="431442335" sldId="336"/>
            <ac:spMk id="3" creationId="{00000000-0000-0000-0000-000000000000}"/>
          </ac:spMkLst>
        </pc:spChg>
        <pc:spChg chg="add mod">
          <ac:chgData name="Christine Jarka" userId="27407dc7-5536-4242-9797-21c37323e07b" providerId="ADAL" clId="{48EC6F9B-0123-4506-BA01-6F180850649E}" dt="2019-11-12T09:05:33.355" v="691" actId="1076"/>
          <ac:spMkLst>
            <pc:docMk/>
            <pc:sldMk cId="431442335" sldId="336"/>
            <ac:spMk id="8" creationId="{F4DACBFA-60C1-4B71-9DDA-F228FD5114DD}"/>
          </ac:spMkLst>
        </pc:spChg>
        <pc:picChg chg="add mod">
          <ac:chgData name="Christine Jarka" userId="27407dc7-5536-4242-9797-21c37323e07b" providerId="ADAL" clId="{48EC6F9B-0123-4506-BA01-6F180850649E}" dt="2019-11-12T09:05:11.310" v="685" actId="1076"/>
          <ac:picMkLst>
            <pc:docMk/>
            <pc:sldMk cId="431442335" sldId="336"/>
            <ac:picMk id="6" creationId="{A8CE9A12-C6E7-4989-926E-9820C0ACCDCA}"/>
          </ac:picMkLst>
        </pc:picChg>
        <pc:picChg chg="del">
          <ac:chgData name="Christine Jarka" userId="27407dc7-5536-4242-9797-21c37323e07b" providerId="ADAL" clId="{48EC6F9B-0123-4506-BA01-6F180850649E}" dt="2019-11-12T09:04:59.952" v="680" actId="478"/>
          <ac:picMkLst>
            <pc:docMk/>
            <pc:sldMk cId="431442335" sldId="336"/>
            <ac:picMk id="7" creationId="{8BB75B0D-D336-4825-8423-371596CF078F}"/>
          </ac:picMkLst>
        </pc:picChg>
        <pc:picChg chg="mod ord">
          <ac:chgData name="Christine Jarka" userId="27407dc7-5536-4242-9797-21c37323e07b" providerId="ADAL" clId="{48EC6F9B-0123-4506-BA01-6F180850649E}" dt="2019-11-12T09:05:26.120" v="688" actId="1076"/>
          <ac:picMkLst>
            <pc:docMk/>
            <pc:sldMk cId="431442335" sldId="336"/>
            <ac:picMk id="9" creationId="{A59D8B58-B550-40AF-BF8D-F38CEF70FE63}"/>
          </ac:picMkLst>
        </pc:picChg>
      </pc:sldChg>
      <pc:sldChg chg="addSp delSp modSp add del">
        <pc:chgData name="Christine Jarka" userId="27407dc7-5536-4242-9797-21c37323e07b" providerId="ADAL" clId="{48EC6F9B-0123-4506-BA01-6F180850649E}" dt="2019-11-12T09:18:09.453" v="1137" actId="2696"/>
        <pc:sldMkLst>
          <pc:docMk/>
          <pc:sldMk cId="2153496094" sldId="337"/>
        </pc:sldMkLst>
        <pc:spChg chg="mod">
          <ac:chgData name="Christine Jarka" userId="27407dc7-5536-4242-9797-21c37323e07b" providerId="ADAL" clId="{48EC6F9B-0123-4506-BA01-6F180850649E}" dt="2019-11-12T09:12:09.074" v="979" actId="20577"/>
          <ac:spMkLst>
            <pc:docMk/>
            <pc:sldMk cId="2153496094" sldId="337"/>
            <ac:spMk id="2" creationId="{90683868-BA57-4874-9638-2AACEF05B7D7}"/>
          </ac:spMkLst>
        </pc:spChg>
        <pc:spChg chg="mod">
          <ac:chgData name="Christine Jarka" userId="27407dc7-5536-4242-9797-21c37323e07b" providerId="ADAL" clId="{48EC6F9B-0123-4506-BA01-6F180850649E}" dt="2019-11-12T09:15:53.251" v="1115" actId="14100"/>
          <ac:spMkLst>
            <pc:docMk/>
            <pc:sldMk cId="2153496094" sldId="337"/>
            <ac:spMk id="3" creationId="{00000000-0000-0000-0000-000000000000}"/>
          </ac:spMkLst>
        </pc:spChg>
        <pc:spChg chg="add del mod">
          <ac:chgData name="Christine Jarka" userId="27407dc7-5536-4242-9797-21c37323e07b" providerId="ADAL" clId="{48EC6F9B-0123-4506-BA01-6F180850649E}" dt="2019-11-12T09:14:37.290" v="1087" actId="478"/>
          <ac:spMkLst>
            <pc:docMk/>
            <pc:sldMk cId="2153496094" sldId="337"/>
            <ac:spMk id="4" creationId="{3514AE96-DE18-45DD-A3AD-3EA66DAD82AA}"/>
          </ac:spMkLst>
        </pc:spChg>
        <pc:spChg chg="add mod">
          <ac:chgData name="Christine Jarka" userId="27407dc7-5536-4242-9797-21c37323e07b" providerId="ADAL" clId="{48EC6F9B-0123-4506-BA01-6F180850649E}" dt="2019-11-12T09:16:10.896" v="1118" actId="1076"/>
          <ac:spMkLst>
            <pc:docMk/>
            <pc:sldMk cId="2153496094" sldId="337"/>
            <ac:spMk id="6" creationId="{CF88AB0B-434E-492B-9A5F-210C4BA25E95}"/>
          </ac:spMkLst>
        </pc:spChg>
        <pc:picChg chg="add mod">
          <ac:chgData name="Christine Jarka" userId="27407dc7-5536-4242-9797-21c37323e07b" providerId="ADAL" clId="{48EC6F9B-0123-4506-BA01-6F180850649E}" dt="2019-11-12T09:15:36.837" v="1113" actId="1076"/>
          <ac:picMkLst>
            <pc:docMk/>
            <pc:sldMk cId="2153496094" sldId="337"/>
            <ac:picMk id="5" creationId="{553ED5E7-9C73-43EB-8FAD-FC8BC47C188D}"/>
          </ac:picMkLst>
        </pc:picChg>
      </pc:sldChg>
      <pc:sldChg chg="add del ord">
        <pc:chgData name="Christine Jarka" userId="27407dc7-5536-4242-9797-21c37323e07b" providerId="ADAL" clId="{48EC6F9B-0123-4506-BA01-6F180850649E}" dt="2019-11-12T09:34:15.325" v="1172" actId="2696"/>
        <pc:sldMkLst>
          <pc:docMk/>
          <pc:sldMk cId="4054351860" sldId="338"/>
        </pc:sldMkLst>
      </pc:sldChg>
      <pc:sldChg chg="modSp add">
        <pc:chgData name="Christine Jarka" userId="27407dc7-5536-4242-9797-21c37323e07b" providerId="ADAL" clId="{48EC6F9B-0123-4506-BA01-6F180850649E}" dt="2019-11-12T09:44:17.648" v="1347"/>
        <pc:sldMkLst>
          <pc:docMk/>
          <pc:sldMk cId="1975127406" sldId="339"/>
        </pc:sldMkLst>
        <pc:spChg chg="mod">
          <ac:chgData name="Christine Jarka" userId="27407dc7-5536-4242-9797-21c37323e07b" providerId="ADAL" clId="{48EC6F9B-0123-4506-BA01-6F180850649E}" dt="2019-11-12T09:44:17.648" v="1347"/>
          <ac:spMkLst>
            <pc:docMk/>
            <pc:sldMk cId="1975127406" sldId="339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2:34.732" v="1294" actId="20577"/>
          <ac:spMkLst>
            <pc:docMk/>
            <pc:sldMk cId="1975127406" sldId="339"/>
            <ac:spMk id="3" creationId="{00000000-0000-0000-0000-000000000000}"/>
          </ac:spMkLst>
        </pc:spChg>
      </pc:sldChg>
      <pc:sldChg chg="modSp add">
        <pc:chgData name="Christine Jarka" userId="27407dc7-5536-4242-9797-21c37323e07b" providerId="ADAL" clId="{48EC6F9B-0123-4506-BA01-6F180850649E}" dt="2019-11-12T09:44:35.411" v="1351"/>
        <pc:sldMkLst>
          <pc:docMk/>
          <pc:sldMk cId="1377555486" sldId="340"/>
        </pc:sldMkLst>
        <pc:spChg chg="mod">
          <ac:chgData name="Christine Jarka" userId="27407dc7-5536-4242-9797-21c37323e07b" providerId="ADAL" clId="{48EC6F9B-0123-4506-BA01-6F180850649E}" dt="2019-11-12T09:44:35.411" v="1351"/>
          <ac:spMkLst>
            <pc:docMk/>
            <pc:sldMk cId="1377555486" sldId="340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18:59.252" v="1155" actId="20577"/>
          <ac:spMkLst>
            <pc:docMk/>
            <pc:sldMk cId="1377555486" sldId="340"/>
            <ac:spMk id="3" creationId="{00000000-0000-0000-0000-000000000000}"/>
          </ac:spMkLst>
        </pc:spChg>
      </pc:sldChg>
      <pc:sldChg chg="delSp modSp add">
        <pc:chgData name="Christine Jarka" userId="27407dc7-5536-4242-9797-21c37323e07b" providerId="ADAL" clId="{48EC6F9B-0123-4506-BA01-6F180850649E}" dt="2019-11-12T09:44:30.829" v="1350"/>
        <pc:sldMkLst>
          <pc:docMk/>
          <pc:sldMk cId="2236441807" sldId="341"/>
        </pc:sldMkLst>
        <pc:spChg chg="mod">
          <ac:chgData name="Christine Jarka" userId="27407dc7-5536-4242-9797-21c37323e07b" providerId="ADAL" clId="{48EC6F9B-0123-4506-BA01-6F180850649E}" dt="2019-11-12T09:44:30.829" v="1350"/>
          <ac:spMkLst>
            <pc:docMk/>
            <pc:sldMk cId="2236441807" sldId="341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1:02.826" v="1263" actId="20577"/>
          <ac:spMkLst>
            <pc:docMk/>
            <pc:sldMk cId="2236441807" sldId="341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9:38:34.561" v="1199" actId="1076"/>
          <ac:spMkLst>
            <pc:docMk/>
            <pc:sldMk cId="2236441807" sldId="341"/>
            <ac:spMk id="8" creationId="{8B7B39D5-786E-4575-A901-652EAD0DFC46}"/>
          </ac:spMkLst>
        </pc:spChg>
        <pc:picChg chg="mod">
          <ac:chgData name="Christine Jarka" userId="27407dc7-5536-4242-9797-21c37323e07b" providerId="ADAL" clId="{48EC6F9B-0123-4506-BA01-6F180850649E}" dt="2019-11-12T09:38:27.038" v="1196" actId="14826"/>
          <ac:picMkLst>
            <pc:docMk/>
            <pc:sldMk cId="2236441807" sldId="341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38:10.563" v="1195" actId="478"/>
          <ac:picMkLst>
            <pc:docMk/>
            <pc:sldMk cId="2236441807" sldId="341"/>
            <ac:picMk id="7" creationId="{15480214-2D7B-4493-9A25-07D768D98EBE}"/>
          </ac:picMkLst>
        </pc:picChg>
      </pc:sldChg>
      <pc:sldChg chg="addSp delSp modSp add">
        <pc:chgData name="Christine Jarka" userId="27407dc7-5536-4242-9797-21c37323e07b" providerId="ADAL" clId="{48EC6F9B-0123-4506-BA01-6F180850649E}" dt="2019-11-12T09:44:26.812" v="1349"/>
        <pc:sldMkLst>
          <pc:docMk/>
          <pc:sldMk cId="201322701" sldId="342"/>
        </pc:sldMkLst>
        <pc:spChg chg="mod">
          <ac:chgData name="Christine Jarka" userId="27407dc7-5536-4242-9797-21c37323e07b" providerId="ADAL" clId="{48EC6F9B-0123-4506-BA01-6F180850649E}" dt="2019-11-12T09:44:26.812" v="1349"/>
          <ac:spMkLst>
            <pc:docMk/>
            <pc:sldMk cId="201322701" sldId="342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0:56.572" v="1252" actId="20577"/>
          <ac:spMkLst>
            <pc:docMk/>
            <pc:sldMk cId="201322701" sldId="342"/>
            <ac:spMk id="3" creationId="{00000000-0000-0000-0000-000000000000}"/>
          </ac:spMkLst>
        </pc:spChg>
        <pc:spChg chg="mod">
          <ac:chgData name="Christine Jarka" userId="27407dc7-5536-4242-9797-21c37323e07b" providerId="ADAL" clId="{48EC6F9B-0123-4506-BA01-6F180850649E}" dt="2019-11-12T09:40:09.397" v="1236" actId="1076"/>
          <ac:spMkLst>
            <pc:docMk/>
            <pc:sldMk cId="201322701" sldId="342"/>
            <ac:spMk id="8" creationId="{8B7B39D5-786E-4575-A901-652EAD0DFC46}"/>
          </ac:spMkLst>
        </pc:spChg>
        <pc:picChg chg="mod">
          <ac:chgData name="Christine Jarka" userId="27407dc7-5536-4242-9797-21c37323e07b" providerId="ADAL" clId="{48EC6F9B-0123-4506-BA01-6F180850649E}" dt="2019-11-12T09:38:01.326" v="1193" actId="1076"/>
          <ac:picMkLst>
            <pc:docMk/>
            <pc:sldMk cId="201322701" sldId="342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37:45.475" v="1186" actId="478"/>
          <ac:picMkLst>
            <pc:docMk/>
            <pc:sldMk cId="201322701" sldId="342"/>
            <ac:picMk id="7" creationId="{15480214-2D7B-4493-9A25-07D768D98EBE}"/>
          </ac:picMkLst>
        </pc:picChg>
        <pc:picChg chg="add mod">
          <ac:chgData name="Christine Jarka" userId="27407dc7-5536-4242-9797-21c37323e07b" providerId="ADAL" clId="{48EC6F9B-0123-4506-BA01-6F180850649E}" dt="2019-11-12T09:39:55.980" v="1235" actId="1076"/>
          <ac:picMkLst>
            <pc:docMk/>
            <pc:sldMk cId="201322701" sldId="342"/>
            <ac:picMk id="9" creationId="{EED30C64-3301-439B-9432-F3AC14F7A8CE}"/>
          </ac:picMkLst>
        </pc:picChg>
      </pc:sldChg>
      <pc:sldChg chg="delSp modSp add">
        <pc:chgData name="Christine Jarka" userId="27407dc7-5536-4242-9797-21c37323e07b" providerId="ADAL" clId="{48EC6F9B-0123-4506-BA01-6F180850649E}" dt="2019-11-12T09:44:22.022" v="1348"/>
        <pc:sldMkLst>
          <pc:docMk/>
          <pc:sldMk cId="2411267190" sldId="343"/>
        </pc:sldMkLst>
        <pc:spChg chg="mod">
          <ac:chgData name="Christine Jarka" userId="27407dc7-5536-4242-9797-21c37323e07b" providerId="ADAL" clId="{48EC6F9B-0123-4506-BA01-6F180850649E}" dt="2019-11-12T09:44:22.022" v="1348"/>
          <ac:spMkLst>
            <pc:docMk/>
            <pc:sldMk cId="2411267190" sldId="343"/>
            <ac:spMk id="2" creationId="{E69CEC51-11DD-4DF8-8E15-B520839F654B}"/>
          </ac:spMkLst>
        </pc:spChg>
        <pc:spChg chg="mod">
          <ac:chgData name="Christine Jarka" userId="27407dc7-5536-4242-9797-21c37323e07b" providerId="ADAL" clId="{48EC6F9B-0123-4506-BA01-6F180850649E}" dt="2019-11-12T09:41:22.578" v="1268" actId="14100"/>
          <ac:spMkLst>
            <pc:docMk/>
            <pc:sldMk cId="2411267190" sldId="343"/>
            <ac:spMk id="3" creationId="{00000000-0000-0000-0000-000000000000}"/>
          </ac:spMkLst>
        </pc:spChg>
        <pc:spChg chg="del">
          <ac:chgData name="Christine Jarka" userId="27407dc7-5536-4242-9797-21c37323e07b" providerId="ADAL" clId="{48EC6F9B-0123-4506-BA01-6F180850649E}" dt="2019-11-12T09:41:17.075" v="1265" actId="478"/>
          <ac:spMkLst>
            <pc:docMk/>
            <pc:sldMk cId="2411267190" sldId="343"/>
            <ac:spMk id="5" creationId="{5E3FE908-9308-454D-A158-970B89515FBC}"/>
          </ac:spMkLst>
        </pc:spChg>
        <pc:spChg chg="del">
          <ac:chgData name="Christine Jarka" userId="27407dc7-5536-4242-9797-21c37323e07b" providerId="ADAL" clId="{48EC6F9B-0123-4506-BA01-6F180850649E}" dt="2019-11-12T09:41:17.988" v="1266" actId="478"/>
          <ac:spMkLst>
            <pc:docMk/>
            <pc:sldMk cId="2411267190" sldId="343"/>
            <ac:spMk id="8" creationId="{8B7B39D5-786E-4575-A901-652EAD0DFC46}"/>
          </ac:spMkLst>
        </pc:spChg>
        <pc:picChg chg="del">
          <ac:chgData name="Christine Jarka" userId="27407dc7-5536-4242-9797-21c37323e07b" providerId="ADAL" clId="{48EC6F9B-0123-4506-BA01-6F180850649E}" dt="2019-11-12T09:41:15.003" v="1264" actId="478"/>
          <ac:picMkLst>
            <pc:docMk/>
            <pc:sldMk cId="2411267190" sldId="343"/>
            <ac:picMk id="6" creationId="{7E1F162A-5D62-4E65-BE76-D901514D5D2E}"/>
          </ac:picMkLst>
        </pc:picChg>
        <pc:picChg chg="del">
          <ac:chgData name="Christine Jarka" userId="27407dc7-5536-4242-9797-21c37323e07b" providerId="ADAL" clId="{48EC6F9B-0123-4506-BA01-6F180850649E}" dt="2019-11-12T09:41:18.915" v="1267" actId="478"/>
          <ac:picMkLst>
            <pc:docMk/>
            <pc:sldMk cId="2411267190" sldId="343"/>
            <ac:picMk id="9" creationId="{EED30C64-3301-439B-9432-F3AC14F7A8CE}"/>
          </ac:picMkLst>
        </pc:picChg>
      </pc:sldChg>
    </pc:docChg>
  </pc:docChgLst>
  <pc:docChgLst>
    <pc:chgData name="Christine Jarka" userId="27407dc7-5536-4242-9797-21c37323e07b" providerId="ADAL" clId="{922318B9-D35F-4A37-85FA-6695EA54368C}"/>
    <pc:docChg chg="modSld modMainMaster">
      <pc:chgData name="Christine Jarka" userId="27407dc7-5536-4242-9797-21c37323e07b" providerId="ADAL" clId="{922318B9-D35F-4A37-85FA-6695EA54368C}" dt="2019-11-12T21:15:18.328" v="20" actId="1076"/>
      <pc:docMkLst>
        <pc:docMk/>
      </pc:docMkLst>
      <pc:sldChg chg="modSp">
        <pc:chgData name="Christine Jarka" userId="27407dc7-5536-4242-9797-21c37323e07b" providerId="ADAL" clId="{922318B9-D35F-4A37-85FA-6695EA54368C}" dt="2019-11-12T19:39:25.976" v="14" actId="6549"/>
        <pc:sldMkLst>
          <pc:docMk/>
          <pc:sldMk cId="3635355011" sldId="300"/>
        </pc:sldMkLst>
        <pc:spChg chg="mod">
          <ac:chgData name="Christine Jarka" userId="27407dc7-5536-4242-9797-21c37323e07b" providerId="ADAL" clId="{922318B9-D35F-4A37-85FA-6695EA54368C}" dt="2019-11-12T19:39:25.976" v="14" actId="6549"/>
          <ac:spMkLst>
            <pc:docMk/>
            <pc:sldMk cId="3635355011" sldId="300"/>
            <ac:spMk id="2" creationId="{00000000-0000-0000-0000-000000000000}"/>
          </ac:spMkLst>
        </pc:spChg>
        <pc:spChg chg="mod">
          <ac:chgData name="Christine Jarka" userId="27407dc7-5536-4242-9797-21c37323e07b" providerId="ADAL" clId="{922318B9-D35F-4A37-85FA-6695EA54368C}" dt="2019-11-12T19:38:52.212" v="10" actId="3064"/>
          <ac:spMkLst>
            <pc:docMk/>
            <pc:sldMk cId="3635355011" sldId="300"/>
            <ac:spMk id="3" creationId="{00000000-0000-0000-0000-000000000000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3761214030" sldId="324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3761214030" sldId="324"/>
            <ac:spMk id="5" creationId="{48769F63-1AD9-4972-AB62-346073995744}"/>
          </ac:spMkLst>
        </pc:spChg>
      </pc:sldChg>
      <pc:sldChg chg="addSp modSp">
        <pc:chgData name="Christine Jarka" userId="27407dc7-5536-4242-9797-21c37323e07b" providerId="ADAL" clId="{922318B9-D35F-4A37-85FA-6695EA54368C}" dt="2019-11-12T21:12:54.081" v="17"/>
        <pc:sldMkLst>
          <pc:docMk/>
          <pc:sldMk cId="1491107102" sldId="327"/>
        </pc:sldMkLst>
        <pc:spChg chg="add mod">
          <ac:chgData name="Christine Jarka" userId="27407dc7-5536-4242-9797-21c37323e07b" providerId="ADAL" clId="{922318B9-D35F-4A37-85FA-6695EA54368C}" dt="2019-11-12T21:12:54.081" v="17"/>
          <ac:spMkLst>
            <pc:docMk/>
            <pc:sldMk cId="1491107102" sldId="327"/>
            <ac:spMk id="4" creationId="{9AA7CC48-305F-49D5-8BD1-1820C05120F9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2749512377" sldId="331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2749512377" sldId="331"/>
            <ac:spMk id="4" creationId="{0FA922F1-AD45-4DFA-B054-87C7458A2067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2983722240" sldId="332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2983722240" sldId="332"/>
            <ac:spMk id="4" creationId="{257FB85E-3C9D-4651-8B8C-C898CCBEE81E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2605839380" sldId="333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2605839380" sldId="333"/>
            <ac:spMk id="4" creationId="{D99A8E7F-CCB0-4947-9AF4-1CCAAA68224C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1025313332" sldId="334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1025313332" sldId="334"/>
            <ac:spMk id="4" creationId="{395638F1-5D9C-4FA2-BF6C-C3BBB4DE3F3A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861831745" sldId="335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861831745" sldId="335"/>
            <ac:spMk id="4" creationId="{1B978E4C-929C-4D00-BF0F-453C375A758C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431442335" sldId="336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431442335" sldId="336"/>
            <ac:spMk id="4" creationId="{DD28936A-1101-4518-B6A2-FC3B50901995}"/>
          </ac:spMkLst>
        </pc:spChg>
      </pc:sldChg>
      <pc:sldChg chg="addSp modSp">
        <pc:chgData name="Christine Jarka" userId="27407dc7-5536-4242-9797-21c37323e07b" providerId="ADAL" clId="{922318B9-D35F-4A37-85FA-6695EA54368C}" dt="2019-11-12T21:13:27.352" v="19"/>
        <pc:sldMkLst>
          <pc:docMk/>
          <pc:sldMk cId="1975127406" sldId="339"/>
        </pc:sldMkLst>
        <pc:spChg chg="add mod">
          <ac:chgData name="Christine Jarka" userId="27407dc7-5536-4242-9797-21c37323e07b" providerId="ADAL" clId="{922318B9-D35F-4A37-85FA-6695EA54368C}" dt="2019-11-12T21:13:27.352" v="19"/>
          <ac:spMkLst>
            <pc:docMk/>
            <pc:sldMk cId="1975127406" sldId="339"/>
            <ac:spMk id="4" creationId="{E6C8F127-1C16-4F47-96DD-A6B5AC1431A9}"/>
          </ac:spMkLst>
        </pc:spChg>
      </pc:sldChg>
      <pc:sldChg chg="addSp modSp">
        <pc:chgData name="Christine Jarka" userId="27407dc7-5536-4242-9797-21c37323e07b" providerId="ADAL" clId="{922318B9-D35F-4A37-85FA-6695EA54368C}" dt="2019-11-12T21:13:06.965" v="18"/>
        <pc:sldMkLst>
          <pc:docMk/>
          <pc:sldMk cId="1377555486" sldId="340"/>
        </pc:sldMkLst>
        <pc:spChg chg="add mod">
          <ac:chgData name="Christine Jarka" userId="27407dc7-5536-4242-9797-21c37323e07b" providerId="ADAL" clId="{922318B9-D35F-4A37-85FA-6695EA54368C}" dt="2019-11-12T21:13:06.965" v="18"/>
          <ac:spMkLst>
            <pc:docMk/>
            <pc:sldMk cId="1377555486" sldId="340"/>
            <ac:spMk id="4" creationId="{2E548B2E-EA1D-4E86-ACF4-5E2C630CE78E}"/>
          </ac:spMkLst>
        </pc:spChg>
      </pc:sldChg>
      <pc:sldChg chg="addSp modSp">
        <pc:chgData name="Christine Jarka" userId="27407dc7-5536-4242-9797-21c37323e07b" providerId="ADAL" clId="{922318B9-D35F-4A37-85FA-6695EA54368C}" dt="2019-11-12T21:15:18.328" v="20" actId="1076"/>
        <pc:sldMkLst>
          <pc:docMk/>
          <pc:sldMk cId="2236441807" sldId="341"/>
        </pc:sldMkLst>
        <pc:spChg chg="add mod">
          <ac:chgData name="Christine Jarka" userId="27407dc7-5536-4242-9797-21c37323e07b" providerId="ADAL" clId="{922318B9-D35F-4A37-85FA-6695EA54368C}" dt="2019-11-12T21:13:06.965" v="18"/>
          <ac:spMkLst>
            <pc:docMk/>
            <pc:sldMk cId="2236441807" sldId="341"/>
            <ac:spMk id="4" creationId="{CA994FBA-BB62-4E15-91EC-4D0F1DF1E782}"/>
          </ac:spMkLst>
        </pc:spChg>
        <pc:picChg chg="mod">
          <ac:chgData name="Christine Jarka" userId="27407dc7-5536-4242-9797-21c37323e07b" providerId="ADAL" clId="{922318B9-D35F-4A37-85FA-6695EA54368C}" dt="2019-11-12T21:15:18.328" v="20" actId="1076"/>
          <ac:picMkLst>
            <pc:docMk/>
            <pc:sldMk cId="2236441807" sldId="341"/>
            <ac:picMk id="6" creationId="{7E1F162A-5D62-4E65-BE76-D901514D5D2E}"/>
          </ac:picMkLst>
        </pc:picChg>
      </pc:sldChg>
      <pc:sldChg chg="addSp modSp">
        <pc:chgData name="Christine Jarka" userId="27407dc7-5536-4242-9797-21c37323e07b" providerId="ADAL" clId="{922318B9-D35F-4A37-85FA-6695EA54368C}" dt="2019-11-12T21:13:06.965" v="18"/>
        <pc:sldMkLst>
          <pc:docMk/>
          <pc:sldMk cId="201322701" sldId="342"/>
        </pc:sldMkLst>
        <pc:spChg chg="add mod">
          <ac:chgData name="Christine Jarka" userId="27407dc7-5536-4242-9797-21c37323e07b" providerId="ADAL" clId="{922318B9-D35F-4A37-85FA-6695EA54368C}" dt="2019-11-12T21:13:06.965" v="18"/>
          <ac:spMkLst>
            <pc:docMk/>
            <pc:sldMk cId="201322701" sldId="342"/>
            <ac:spMk id="4" creationId="{BAC27D65-C34B-4058-B8E8-5F778C4A9140}"/>
          </ac:spMkLst>
        </pc:spChg>
      </pc:sldChg>
      <pc:sldMasterChg chg="addSp modSldLayout">
        <pc:chgData name="Christine Jarka" userId="27407dc7-5536-4242-9797-21c37323e07b" providerId="ADAL" clId="{922318B9-D35F-4A37-85FA-6695EA54368C}" dt="2019-11-12T19:48:59.329" v="15"/>
        <pc:sldMasterMkLst>
          <pc:docMk/>
          <pc:sldMasterMk cId="1108055281" sldId="2147483868"/>
        </pc:sldMasterMkLst>
        <pc:spChg chg="add">
          <ac:chgData name="Christine Jarka" userId="27407dc7-5536-4242-9797-21c37323e07b" providerId="ADAL" clId="{922318B9-D35F-4A37-85FA-6695EA54368C}" dt="2019-11-12T19:48:59.329" v="15"/>
          <ac:spMkLst>
            <pc:docMk/>
            <pc:sldMasterMk cId="1108055281" sldId="2147483868"/>
            <ac:spMk id="7" creationId="{DC322831-61BC-464F-9A98-727B2A519E94}"/>
          </ac:spMkLst>
        </pc:spChg>
        <pc:picChg chg="add">
          <ac:chgData name="Christine Jarka" userId="27407dc7-5536-4242-9797-21c37323e07b" providerId="ADAL" clId="{922318B9-D35F-4A37-85FA-6695EA54368C}" dt="2019-11-12T19:48:59.329" v="15"/>
          <ac:picMkLst>
            <pc:docMk/>
            <pc:sldMasterMk cId="1108055281" sldId="2147483868"/>
            <ac:picMk id="8" creationId="{4D17D26D-75DC-4487-BFE6-CF9720225D14}"/>
          </ac:picMkLst>
        </pc:picChg>
        <pc:sldLayoutChg chg="addSp">
          <pc:chgData name="Christine Jarka" userId="27407dc7-5536-4242-9797-21c37323e07b" providerId="ADAL" clId="{922318B9-D35F-4A37-85FA-6695EA54368C}" dt="2019-11-12T19:48:59.329" v="15"/>
          <pc:sldLayoutMkLst>
            <pc:docMk/>
            <pc:sldMasterMk cId="1108055281" sldId="2147483868"/>
            <pc:sldLayoutMk cId="3442022563" sldId="2147483869"/>
          </pc:sldLayoutMkLst>
          <pc:picChg chg="add">
            <ac:chgData name="Christine Jarka" userId="27407dc7-5536-4242-9797-21c37323e07b" providerId="ADAL" clId="{922318B9-D35F-4A37-85FA-6695EA54368C}" dt="2019-11-12T19:48:59.329" v="15"/>
            <ac:picMkLst>
              <pc:docMk/>
              <pc:sldMasterMk cId="1108055281" sldId="2147483868"/>
              <pc:sldLayoutMk cId="3442022563" sldId="2147483869"/>
              <ac:picMk id="5" creationId="{654A6DE7-EC3E-445E-AC46-61D57DC933C7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19:48:59.329" v="15"/>
          <pc:sldLayoutMkLst>
            <pc:docMk/>
            <pc:sldMasterMk cId="1108055281" sldId="2147483868"/>
            <pc:sldLayoutMk cId="1753060006" sldId="2147483870"/>
          </pc:sldLayoutMkLst>
          <pc:picChg chg="add">
            <ac:chgData name="Christine Jarka" userId="27407dc7-5536-4242-9797-21c37323e07b" providerId="ADAL" clId="{922318B9-D35F-4A37-85FA-6695EA54368C}" dt="2019-11-12T19:48:59.329" v="15"/>
            <ac:picMkLst>
              <pc:docMk/>
              <pc:sldMasterMk cId="1108055281" sldId="2147483868"/>
              <pc:sldLayoutMk cId="1753060006" sldId="2147483870"/>
              <ac:picMk id="5" creationId="{49A2FD97-79FA-4F11-BA87-63A0C595C033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19:48:59.329" v="15"/>
          <pc:sldLayoutMkLst>
            <pc:docMk/>
            <pc:sldMasterMk cId="1108055281" sldId="2147483868"/>
            <pc:sldLayoutMk cId="2926413897" sldId="2147483871"/>
          </pc:sldLayoutMkLst>
          <pc:picChg chg="add">
            <ac:chgData name="Christine Jarka" userId="27407dc7-5536-4242-9797-21c37323e07b" providerId="ADAL" clId="{922318B9-D35F-4A37-85FA-6695EA54368C}" dt="2019-11-12T19:48:59.329" v="15"/>
            <ac:picMkLst>
              <pc:docMk/>
              <pc:sldMasterMk cId="1108055281" sldId="2147483868"/>
              <pc:sldLayoutMk cId="2926413897" sldId="2147483871"/>
              <ac:picMk id="5" creationId="{B8FDB35F-F4B5-4103-B178-43D9271D4E81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19:48:59.329" v="15"/>
          <pc:sldLayoutMkLst>
            <pc:docMk/>
            <pc:sldMasterMk cId="1108055281" sldId="2147483868"/>
            <pc:sldLayoutMk cId="615335934" sldId="2147483872"/>
          </pc:sldLayoutMkLst>
          <pc:picChg chg="add">
            <ac:chgData name="Christine Jarka" userId="27407dc7-5536-4242-9797-21c37323e07b" providerId="ADAL" clId="{922318B9-D35F-4A37-85FA-6695EA54368C}" dt="2019-11-12T19:48:59.329" v="15"/>
            <ac:picMkLst>
              <pc:docMk/>
              <pc:sldMasterMk cId="1108055281" sldId="2147483868"/>
              <pc:sldLayoutMk cId="615335934" sldId="2147483872"/>
              <ac:picMk id="6" creationId="{EE208976-0836-42B3-972B-02843886EAA5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19:48:59.329" v="15"/>
          <pc:sldLayoutMkLst>
            <pc:docMk/>
            <pc:sldMasterMk cId="1108055281" sldId="2147483868"/>
            <pc:sldLayoutMk cId="1489950762" sldId="2147483873"/>
          </pc:sldLayoutMkLst>
          <pc:picChg chg="add">
            <ac:chgData name="Christine Jarka" userId="27407dc7-5536-4242-9797-21c37323e07b" providerId="ADAL" clId="{922318B9-D35F-4A37-85FA-6695EA54368C}" dt="2019-11-12T19:48:59.329" v="15"/>
            <ac:picMkLst>
              <pc:docMk/>
              <pc:sldMasterMk cId="1108055281" sldId="2147483868"/>
              <pc:sldLayoutMk cId="1489950762" sldId="2147483873"/>
              <ac:picMk id="8" creationId="{3260D377-1A66-47C8-A304-2C18B3B11505}"/>
            </ac:picMkLst>
          </pc:picChg>
        </pc:sldLayoutChg>
      </pc:sldMasterChg>
      <pc:sldMasterChg chg="addSp modSldLayout">
        <pc:chgData name="Christine Jarka" userId="27407dc7-5536-4242-9797-21c37323e07b" providerId="ADAL" clId="{922318B9-D35F-4A37-85FA-6695EA54368C}" dt="2019-11-12T21:12:44.577" v="16"/>
        <pc:sldMasterMkLst>
          <pc:docMk/>
          <pc:sldMasterMk cId="3422037720" sldId="2147483886"/>
        </pc:sldMasterMkLst>
        <pc:spChg chg="add">
          <ac:chgData name="Christine Jarka" userId="27407dc7-5536-4242-9797-21c37323e07b" providerId="ADAL" clId="{922318B9-D35F-4A37-85FA-6695EA54368C}" dt="2019-11-12T21:12:44.577" v="16"/>
          <ac:spMkLst>
            <pc:docMk/>
            <pc:sldMasterMk cId="3422037720" sldId="2147483886"/>
            <ac:spMk id="7" creationId="{99A1F580-03F5-4D78-A5C0-8529476C00AE}"/>
          </ac:spMkLst>
        </pc:spChg>
        <pc:picChg chg="add">
          <ac:chgData name="Christine Jarka" userId="27407dc7-5536-4242-9797-21c37323e07b" providerId="ADAL" clId="{922318B9-D35F-4A37-85FA-6695EA54368C}" dt="2019-11-12T21:12:44.577" v="16"/>
          <ac:picMkLst>
            <pc:docMk/>
            <pc:sldMasterMk cId="3422037720" sldId="2147483886"/>
            <ac:picMk id="8" creationId="{205106CD-D1F9-4833-B939-467BA7F29FBB}"/>
          </ac:picMkLst>
        </pc:picChg>
        <pc:sldLayoutChg chg="addSp">
          <pc:chgData name="Christine Jarka" userId="27407dc7-5536-4242-9797-21c37323e07b" providerId="ADAL" clId="{922318B9-D35F-4A37-85FA-6695EA54368C}" dt="2019-11-12T21:12:44.577" v="16"/>
          <pc:sldLayoutMkLst>
            <pc:docMk/>
            <pc:sldMasterMk cId="3422037720" sldId="2147483886"/>
            <pc:sldLayoutMk cId="659500131" sldId="2147483887"/>
          </pc:sldLayoutMkLst>
          <pc:picChg chg="add">
            <ac:chgData name="Christine Jarka" userId="27407dc7-5536-4242-9797-21c37323e07b" providerId="ADAL" clId="{922318B9-D35F-4A37-85FA-6695EA54368C}" dt="2019-11-12T21:12:44.577" v="16"/>
            <ac:picMkLst>
              <pc:docMk/>
              <pc:sldMasterMk cId="3422037720" sldId="2147483886"/>
              <pc:sldLayoutMk cId="659500131" sldId="2147483887"/>
              <ac:picMk id="5" creationId="{4B546EC6-FB6E-4EBB-81CF-F0AABEE38962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21:12:44.577" v="16"/>
          <pc:sldLayoutMkLst>
            <pc:docMk/>
            <pc:sldMasterMk cId="3422037720" sldId="2147483886"/>
            <pc:sldLayoutMk cId="856667338" sldId="2147483888"/>
          </pc:sldLayoutMkLst>
          <pc:picChg chg="add">
            <ac:chgData name="Christine Jarka" userId="27407dc7-5536-4242-9797-21c37323e07b" providerId="ADAL" clId="{922318B9-D35F-4A37-85FA-6695EA54368C}" dt="2019-11-12T21:12:44.577" v="16"/>
            <ac:picMkLst>
              <pc:docMk/>
              <pc:sldMasterMk cId="3422037720" sldId="2147483886"/>
              <pc:sldLayoutMk cId="856667338" sldId="2147483888"/>
              <ac:picMk id="6" creationId="{E27A15D0-B10F-46F7-9DC8-81695A300B2E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21:12:44.577" v="16"/>
          <pc:sldLayoutMkLst>
            <pc:docMk/>
            <pc:sldMasterMk cId="3422037720" sldId="2147483886"/>
            <pc:sldLayoutMk cId="3363811144" sldId="2147483889"/>
          </pc:sldLayoutMkLst>
          <pc:picChg chg="add">
            <ac:chgData name="Christine Jarka" userId="27407dc7-5536-4242-9797-21c37323e07b" providerId="ADAL" clId="{922318B9-D35F-4A37-85FA-6695EA54368C}" dt="2019-11-12T21:12:44.577" v="16"/>
            <ac:picMkLst>
              <pc:docMk/>
              <pc:sldMasterMk cId="3422037720" sldId="2147483886"/>
              <pc:sldLayoutMk cId="3363811144" sldId="2147483889"/>
              <ac:picMk id="5" creationId="{63BABFA3-C4DE-4296-8C33-4BC152154018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21:12:44.577" v="16"/>
          <pc:sldLayoutMkLst>
            <pc:docMk/>
            <pc:sldMasterMk cId="3422037720" sldId="2147483886"/>
            <pc:sldLayoutMk cId="1410291416" sldId="2147483890"/>
          </pc:sldLayoutMkLst>
          <pc:picChg chg="add">
            <ac:chgData name="Christine Jarka" userId="27407dc7-5536-4242-9797-21c37323e07b" providerId="ADAL" clId="{922318B9-D35F-4A37-85FA-6695EA54368C}" dt="2019-11-12T21:12:44.577" v="16"/>
            <ac:picMkLst>
              <pc:docMk/>
              <pc:sldMasterMk cId="3422037720" sldId="2147483886"/>
              <pc:sldLayoutMk cId="1410291416" sldId="2147483890"/>
              <ac:picMk id="5" creationId="{337D84ED-DCD1-4C45-8BCB-6E18E979334B}"/>
            </ac:picMkLst>
          </pc:picChg>
        </pc:sldLayoutChg>
        <pc:sldLayoutChg chg="addSp">
          <pc:chgData name="Christine Jarka" userId="27407dc7-5536-4242-9797-21c37323e07b" providerId="ADAL" clId="{922318B9-D35F-4A37-85FA-6695EA54368C}" dt="2019-11-12T21:12:44.577" v="16"/>
          <pc:sldLayoutMkLst>
            <pc:docMk/>
            <pc:sldMasterMk cId="3422037720" sldId="2147483886"/>
            <pc:sldLayoutMk cId="3456921096" sldId="2147483891"/>
          </pc:sldLayoutMkLst>
          <pc:picChg chg="add">
            <ac:chgData name="Christine Jarka" userId="27407dc7-5536-4242-9797-21c37323e07b" providerId="ADAL" clId="{922318B9-D35F-4A37-85FA-6695EA54368C}" dt="2019-11-12T21:12:44.577" v="16"/>
            <ac:picMkLst>
              <pc:docMk/>
              <pc:sldMasterMk cId="3422037720" sldId="2147483886"/>
              <pc:sldLayoutMk cId="3456921096" sldId="2147483891"/>
              <ac:picMk id="8" creationId="{1FF4868F-D706-411D-9888-70837749E244}"/>
            </ac:picMkLst>
          </pc:picChg>
        </pc:sldLayoutChg>
      </pc:sldMasterChg>
    </pc:docChg>
  </pc:docChgLst>
</pc:chgInfo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A5A54-57FA-4281-A6F5-1860CF48FA07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8915D-B0F2-4E00-A13E-77885368E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26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3520" y="2468880"/>
            <a:ext cx="6172200" cy="3329581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962656"/>
            <a:ext cx="3200400" cy="3325168"/>
          </a:xfrm>
        </p:spPr>
        <p:txBody>
          <a:bodyPr anchor="t">
            <a:noAutofit/>
          </a:bodyPr>
          <a:lstStyle>
            <a:lvl1pPr marL="0" indent="0" algn="r">
              <a:buNone/>
              <a:defRPr sz="2400" b="1" cap="all">
                <a:solidFill>
                  <a:srgbClr val="28C28C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AAEA59-0A52-4A75-B544-DFE21E339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546EC6-FB6E-4EBB-81CF-F0AABEE389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500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205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67857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8012327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05574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70522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35936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9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87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Autofit/>
          </a:bodyPr>
          <a:lstStyle>
            <a:lvl1pPr>
              <a:buClr>
                <a:srgbClr val="28C28C"/>
              </a:buClr>
              <a:defRPr sz="2400"/>
            </a:lvl1pPr>
            <a:lvl2pPr>
              <a:buClr>
                <a:srgbClr val="28C28C"/>
              </a:buClr>
              <a:defRPr sz="2400"/>
            </a:lvl2pPr>
            <a:lvl3pPr>
              <a:buClr>
                <a:srgbClr val="28C28C"/>
              </a:buClr>
              <a:defRPr sz="2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0640" y="2194560"/>
            <a:ext cx="6089904" cy="4200245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631EDA-FC97-4E7C-A281-E24C74E24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7A15D0-B10F-46F7-9DC8-81695A300B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67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28C28C"/>
              </a:buClr>
              <a:defRPr/>
            </a:lvl1pPr>
            <a:lvl2pPr>
              <a:buClr>
                <a:srgbClr val="28C28C"/>
              </a:buClr>
              <a:defRPr/>
            </a:lvl2pPr>
            <a:lvl3pPr>
              <a:buClr>
                <a:srgbClr val="28C28C"/>
              </a:buClr>
              <a:defRPr/>
            </a:lvl3pPr>
            <a:lvl4pPr>
              <a:buClr>
                <a:srgbClr val="28C28C"/>
              </a:buClr>
              <a:defRPr/>
            </a:lvl4pPr>
            <a:lvl5pPr>
              <a:buClr>
                <a:srgbClr val="28C28C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CE5806-CCAD-44D3-8FC7-E762BECF4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BABFA3-C4DE-4296-8C33-4BC1521540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81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b="1" cap="all">
                <a:solidFill>
                  <a:srgbClr val="28C28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D9D6ED-6FE1-4014-9C29-0BBFFC6D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7D84ED-DCD1-4C45-8BCB-6E18E979334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9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6C4822-B60C-4CFD-B2B5-4487D9006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F4868F-D706-411D-9888-70837749E24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32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27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buClr>
                <a:srgbClr val="28C28C"/>
              </a:buClr>
              <a:defRPr sz="2000"/>
            </a:lvl1pPr>
            <a:lvl2pPr>
              <a:buClr>
                <a:srgbClr val="28C28C"/>
              </a:buClr>
              <a:defRPr sz="1800"/>
            </a:lvl2pPr>
            <a:lvl3pPr>
              <a:buClr>
                <a:srgbClr val="28C28C"/>
              </a:buClr>
              <a:defRPr sz="1600"/>
            </a:lvl3pPr>
            <a:lvl4pPr>
              <a:buClr>
                <a:srgbClr val="28C28C"/>
              </a:buClr>
              <a:defRPr sz="1400"/>
            </a:lvl4pPr>
            <a:lvl5pPr>
              <a:buClr>
                <a:srgbClr val="28C28C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64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5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02664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28C2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73448B-0838-405C-B69D-F5BBF286DCF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9A1F580-03F5-4D78-A5C0-8529476C00AE}"/>
              </a:ext>
            </a:extLst>
          </p:cNvPr>
          <p:cNvSpPr/>
          <p:nvPr userDrawn="1"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28C2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05106CD-D1F9-4833-B939-467BA7F29FBB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377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  <p:sldLayoutId id="2147483903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recorder.bibletranslationtools.org/downloa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hub.com/Bible-Translation-Tools/BTT-Recorder/release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3520" y="2103120"/>
            <a:ext cx="6172069" cy="3317106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</a:pPr>
            <a:r>
              <a:rPr lang="en-US" sz="4500" dirty="0">
                <a:solidFill>
                  <a:schemeClr val="tx1"/>
                </a:solidFill>
              </a:rPr>
              <a:t>BTT Recorder</a:t>
            </a:r>
            <a:br>
              <a:rPr lang="en-US" sz="4500" dirty="0">
                <a:solidFill>
                  <a:schemeClr val="tx1"/>
                </a:solidFill>
              </a:rPr>
            </a:br>
            <a:r>
              <a:rPr lang="en-US" sz="4500" dirty="0">
                <a:solidFill>
                  <a:schemeClr val="tx1"/>
                </a:solidFill>
              </a:rPr>
              <a:t> v1.4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5239" y="2468880"/>
            <a:ext cx="3202507" cy="3317106"/>
          </a:xfrm>
        </p:spPr>
        <p:txBody>
          <a:bodyPr anchor="t">
            <a:noAutofit/>
          </a:bodyPr>
          <a:lstStyle/>
          <a:p>
            <a:pPr algn="r"/>
            <a:r>
              <a:rPr lang="en-US" sz="2400" b="1" dirty="0"/>
              <a:t>Installing</a:t>
            </a:r>
          </a:p>
        </p:txBody>
      </p:sp>
    </p:spTree>
    <p:extLst>
      <p:ext uri="{BB962C8B-B14F-4D97-AF65-F5344CB8AC3E}">
        <p14:creationId xmlns:p14="http://schemas.microsoft.com/office/powerpoint/2010/main" val="363535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The notice that ‘You are now a tester’ appears.</a:t>
            </a:r>
          </a:p>
          <a:p>
            <a:r>
              <a:rPr lang="en-US" sz="2400" dirty="0"/>
              <a:t>Tap the link to ‘download it on Google Play.’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7FB85E-3C9D-4651-8B8C-C898CCBEE8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86B360-0543-43CC-96B9-45B354654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3" cy="3442856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492FEE80-2FF6-42A9-BDB2-B9CCD65AFCE2}"/>
              </a:ext>
            </a:extLst>
          </p:cNvPr>
          <p:cNvSpPr/>
          <p:nvPr/>
        </p:nvSpPr>
        <p:spPr>
          <a:xfrm rot="11306028">
            <a:off x="8698908" y="516207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9400" y="3582104"/>
            <a:ext cx="952381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22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Tap the ‘Install’ green button to start installing the software.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A8E7F-CCB0-4947-9AF4-1CCAAA6822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B75B0D-D336-4825-8423-371596CF07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6145" y="4639399"/>
            <a:ext cx="952381" cy="952381"/>
          </a:xfrm>
          <a:prstGeom prst="rect">
            <a:avLst/>
          </a:prstGeom>
        </p:spPr>
      </p:pic>
      <p:sp>
        <p:nvSpPr>
          <p:cNvPr id="10" name="Right Arrow 19">
            <a:extLst>
              <a:ext uri="{FF2B5EF4-FFF2-40B4-BE49-F238E27FC236}">
                <a16:creationId xmlns:a16="http://schemas.microsoft.com/office/drawing/2014/main" id="{63752B8F-3DE4-4FDE-AD2D-66B21CEEF24E}"/>
              </a:ext>
            </a:extLst>
          </p:cNvPr>
          <p:cNvSpPr/>
          <p:nvPr/>
        </p:nvSpPr>
        <p:spPr>
          <a:xfrm rot="9951025">
            <a:off x="9612402" y="3894752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83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Accept the software’s permission to access the microphone by tapping on the green ‘Accept’ button.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5638F1-5D9C-4FA2-BF6C-C3BBB4DE3F3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1B978F-CE1B-4438-AB27-22253C2C0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4" cy="3806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290" y="4380782"/>
            <a:ext cx="952381" cy="952381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688FC7F-FEDA-4B1B-9F85-C4E82DFED575}"/>
              </a:ext>
            </a:extLst>
          </p:cNvPr>
          <p:cNvSpPr/>
          <p:nvPr/>
        </p:nvSpPr>
        <p:spPr>
          <a:xfrm rot="9951025">
            <a:off x="9136722" y="3674195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1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Wait while the software downloads and installs.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78E4C-929C-4D00-BF0F-453C375A75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8FFC89-FB95-4B70-9C56-CFA8807DD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900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8B4105F-E503-49D6-A7AD-938981F5F2F3}"/>
              </a:ext>
            </a:extLst>
          </p:cNvPr>
          <p:cNvSpPr/>
          <p:nvPr/>
        </p:nvSpPr>
        <p:spPr>
          <a:xfrm rot="10252477">
            <a:off x="8817940" y="3916650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31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r>
              <a:rPr lang="en-US" sz="2400" dirty="0"/>
              <a:t>Tap the ‘Open’ green button to open the program.</a:t>
            </a:r>
            <a:endParaRPr lang="en-US" sz="2200" dirty="0"/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28936A-1101-4518-B6A2-FC3B509019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CE9A12-C6E7-4989-926E-9820C0ACC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39" cy="38038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9D8B58-B550-40AF-BF8D-F38CEF70F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7898" y="4676345"/>
            <a:ext cx="952381" cy="952381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F4DACBFA-60C1-4B71-9DDA-F228FD5114DD}"/>
              </a:ext>
            </a:extLst>
          </p:cNvPr>
          <p:cNvSpPr/>
          <p:nvPr/>
        </p:nvSpPr>
        <p:spPr>
          <a:xfrm rot="10252477">
            <a:off x="9464831" y="4023244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44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4142-9CCF-43F4-8A9D-5FA57E05B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BTT Recorder Installed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Bible Translation Tool Recorder is opening.</a:t>
            </a:r>
            <a:endParaRPr lang="en-US" sz="2200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8769F63-1AD9-4972-AB62-34607399574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D96CC-4A64-4CE8-909E-AF6B8F6D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6240" cy="380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14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83868-BA57-4874-9638-2AACEF05B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There are three ways to get the Installation Software:</a:t>
            </a:r>
            <a:br>
              <a:rPr lang="en-US" sz="4400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dirty="0"/>
              <a:t>One – download from the Bible Translation Tools site</a:t>
            </a:r>
          </a:p>
          <a:p>
            <a:endParaRPr lang="en-US" sz="2800" dirty="0"/>
          </a:p>
          <a:p>
            <a:r>
              <a:rPr lang="en-US" sz="2800" dirty="0"/>
              <a:t>Two - download from the Repository</a:t>
            </a:r>
          </a:p>
          <a:p>
            <a:endParaRPr lang="en-US" sz="2800" dirty="0"/>
          </a:p>
          <a:p>
            <a:r>
              <a:rPr lang="en-US" sz="2800" dirty="0"/>
              <a:t>Three – download from Google Play Store</a:t>
            </a:r>
          </a:p>
          <a:p>
            <a:endParaRPr lang="en-US" sz="24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947BFC-481F-4323-84D0-A0EDADAF2CD7}"/>
              </a:ext>
            </a:extLst>
          </p:cNvPr>
          <p:cNvSpPr txBox="1"/>
          <p:nvPr/>
        </p:nvSpPr>
        <p:spPr>
          <a:xfrm>
            <a:off x="4581237" y="6405282"/>
            <a:ext cx="7261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These 3 ways are listed in order of ease of access and process.</a:t>
            </a:r>
          </a:p>
        </p:txBody>
      </p:sp>
    </p:spTree>
    <p:extLst>
      <p:ext uri="{BB962C8B-B14F-4D97-AF65-F5344CB8AC3E}">
        <p14:creationId xmlns:p14="http://schemas.microsoft.com/office/powerpoint/2010/main" val="199213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From the BTT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Go to </a:t>
            </a:r>
            <a:r>
              <a:rPr lang="en-US" sz="1600" dirty="0">
                <a:hlinkClick r:id="rId2"/>
              </a:rPr>
              <a:t>https://recorder.bibletranslationtools.org/download/</a:t>
            </a:r>
            <a:r>
              <a:rPr lang="en-US" sz="1600" dirty="0"/>
              <a:t>.</a:t>
            </a:r>
          </a:p>
          <a:p>
            <a:pPr lvl="0"/>
            <a:r>
              <a:rPr lang="en-US" sz="2400" dirty="0"/>
              <a:t>Click on the Download APK link.</a:t>
            </a:r>
          </a:p>
          <a:p>
            <a:pPr lvl="0"/>
            <a:r>
              <a:rPr lang="en-US" sz="2400" dirty="0"/>
              <a:t>Let the file download to the Android device.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A7CC48-305F-49D5-8BD1-1820C05120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0640" y="2194560"/>
            <a:ext cx="6089904" cy="3851502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8225725">
            <a:off x="9224751" y="400290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0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From the BTT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pPr lvl="0"/>
            <a:r>
              <a:rPr lang="en-US" sz="2400" dirty="0"/>
              <a:t>Navigate to the download folder.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file and allow the program to install. (You may need to give permission for an APK to install on the device.)</a:t>
            </a:r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48B2E-EA1D-4E86-ACF4-5E2C630CE7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194560"/>
            <a:ext cx="6089904" cy="3851502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8225725">
            <a:off x="9224751" y="400290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5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Go to </a:t>
            </a:r>
            <a:r>
              <a:rPr lang="en-US" sz="2400" u="sng" dirty="0">
                <a:solidFill>
                  <a:srgbClr val="28C28C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https://github.com/Bible-Translation-Tools/BTT-Recorder/releases</a:t>
            </a:r>
            <a:r>
              <a:rPr lang="en-US" sz="2400" dirty="0"/>
              <a:t>.</a:t>
            </a:r>
          </a:p>
          <a:p>
            <a:pPr lvl="0"/>
            <a:r>
              <a:rPr lang="en-US" sz="2400" dirty="0"/>
              <a:t>Tap on the first listed release (the large blue words and letters). The list of files that can be downloaded shows.</a:t>
            </a:r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994FBA-BB62-4E15-91EC-4D0F1DF1E7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2188565"/>
            <a:ext cx="6089904" cy="3693727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10400772">
            <a:off x="8319405" y="2648074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4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pPr lvl="0"/>
            <a:r>
              <a:rPr lang="en-US" sz="2400" dirty="0"/>
              <a:t>You may need to click to open the list of Assets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link.</a:t>
            </a:r>
          </a:p>
          <a:p>
            <a:pPr lvl="0"/>
            <a:r>
              <a:rPr lang="en-US" sz="2400" dirty="0"/>
              <a:t>The APK file downloads.</a:t>
            </a:r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27D65-C34B-4058-B8E8-5F778C4A91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F162A-5D62-4E65-BE76-D901514D5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4" cy="3693727"/>
          </a:xfrm>
          <a:prstGeom prst="rect">
            <a:avLst/>
          </a:prstGeom>
        </p:spPr>
      </p:pic>
      <p:sp>
        <p:nvSpPr>
          <p:cNvPr id="8" name="Right Arrow 19">
            <a:extLst>
              <a:ext uri="{FF2B5EF4-FFF2-40B4-BE49-F238E27FC236}">
                <a16:creationId xmlns:a16="http://schemas.microsoft.com/office/drawing/2014/main" id="{8B7B39D5-786E-4575-A901-652EAD0DFC46}"/>
              </a:ext>
            </a:extLst>
          </p:cNvPr>
          <p:cNvSpPr/>
          <p:nvPr/>
        </p:nvSpPr>
        <p:spPr>
          <a:xfrm rot="9181501">
            <a:off x="7206753" y="412656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D30C64-3301-439B-9432-F3AC14F7A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22162">
            <a:off x="5718519" y="4666773"/>
            <a:ext cx="952381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2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From the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6110" y="1960555"/>
            <a:ext cx="9404723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Installing Software:</a:t>
            </a:r>
          </a:p>
          <a:p>
            <a:pPr lvl="0"/>
            <a:r>
              <a:rPr lang="en-US" sz="2400" dirty="0"/>
              <a:t>Navigate to the download folder.</a:t>
            </a:r>
          </a:p>
          <a:p>
            <a:pPr lvl="0"/>
            <a:r>
              <a:rPr lang="en-US" sz="2400" dirty="0"/>
              <a:t>Tap on the </a:t>
            </a:r>
            <a:r>
              <a:rPr lang="en-US" sz="2400" dirty="0" err="1"/>
              <a:t>bttRecorder.apk</a:t>
            </a:r>
            <a:r>
              <a:rPr lang="en-US" sz="2400" dirty="0"/>
              <a:t> file and allow the program to install. (You may need to give permission for an APK to install on the device.)</a:t>
            </a:r>
          </a:p>
          <a:p>
            <a:pPr marL="0" indent="0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1126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Open Google Play Store on the Android device.</a:t>
            </a:r>
          </a:p>
          <a:p>
            <a:r>
              <a:rPr lang="en-US" sz="2400" dirty="0"/>
              <a:t>Type in ‘</a:t>
            </a:r>
            <a:r>
              <a:rPr lang="en-US" sz="2400" dirty="0" err="1"/>
              <a:t>translationrecorder</a:t>
            </a:r>
            <a:r>
              <a:rPr lang="en-US" sz="2400" dirty="0"/>
              <a:t>’ in the search field.</a:t>
            </a:r>
          </a:p>
          <a:p>
            <a:r>
              <a:rPr lang="en-US" sz="2400" dirty="0"/>
              <a:t>Click on the </a:t>
            </a:r>
            <a:r>
              <a:rPr lang="en-US" sz="2400" dirty="0" err="1"/>
              <a:t>translationRecorder</a:t>
            </a:r>
            <a:r>
              <a:rPr lang="en-US" sz="2400" dirty="0"/>
              <a:t> icon.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8F127-1C16-4F47-96DD-A6B5AC1431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5059318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7108026" y="3873599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2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EC51-11DD-4DF8-8E15-B520839F6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Google Play Store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Downloading Software:</a:t>
            </a:r>
          </a:p>
          <a:p>
            <a:r>
              <a:rPr lang="en-US" sz="2400" dirty="0"/>
              <a:t>The browser opens to the install page.</a:t>
            </a:r>
          </a:p>
          <a:p>
            <a:r>
              <a:rPr lang="en-US" sz="2400" dirty="0"/>
              <a:t>Tap the ‘Become a Tester’ blue button to become a tester. </a:t>
            </a:r>
          </a:p>
          <a:p>
            <a:endParaRPr lang="en-US" sz="2200" b="1" dirty="0"/>
          </a:p>
          <a:p>
            <a:pPr marL="0" indent="0">
              <a:buNone/>
            </a:pPr>
            <a:endParaRPr lang="en-US" sz="2400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A922F1-AD45-4DFA-B054-87C7458A20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480214-2D7B-4493-9A25-07D768D98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640" y="2194560"/>
            <a:ext cx="6089903" cy="3442856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11492714">
            <a:off x="8810675" y="4139363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1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TTRecorder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TTRecorder" id="{9883B594-ADFE-4B03-9EB5-F54485B6F866}" vid="{20D5159E-E3FE-475F-9740-A40BF1FDB01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B3623AC358204B8459D60480BA9C2B" ma:contentTypeVersion="12" ma:contentTypeDescription="Create a new document." ma:contentTypeScope="" ma:versionID="d3005fe9c78495323023aeced5280a50">
  <xsd:schema xmlns:xsd="http://www.w3.org/2001/XMLSchema" xmlns:xs="http://www.w3.org/2001/XMLSchema" xmlns:p="http://schemas.microsoft.com/office/2006/metadata/properties" xmlns:ns3="e6b6b08c-4e37-4703-b140-b9e21b970c4f" xmlns:ns4="63ebc9d3-73c5-43d0-b794-270dc3c2d1a0" targetNamespace="http://schemas.microsoft.com/office/2006/metadata/properties" ma:root="true" ma:fieldsID="0b9151cbda91d7d860fe7297b2c5ad24" ns3:_="" ns4:_="">
    <xsd:import namespace="e6b6b08c-4e37-4703-b140-b9e21b970c4f"/>
    <xsd:import namespace="63ebc9d3-73c5-43d0-b794-270dc3c2d1a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DateTaken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b6b08c-4e37-4703-b140-b9e21b970c4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ebc9d3-73c5-43d0-b794-270dc3c2d1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CFF4CB-2157-4462-882E-7C7509AE6A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405D58-8AA8-4FB2-A549-3AE7234CE79B}">
  <ds:schemaRefs>
    <ds:schemaRef ds:uri="e6b6b08c-4e37-4703-b140-b9e21b970c4f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63ebc9d3-73c5-43d0-b794-270dc3c2d1a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EEB1E18-1527-4724-AEDB-E4EBC76D73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b6b08c-4e37-4703-b140-b9e21b970c4f"/>
    <ds:schemaRef ds:uri="63ebc9d3-73c5-43d0-b794-270dc3c2d1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BTTRecorder</Template>
  <TotalTime>448</TotalTime>
  <Words>424</Words>
  <Application>Microsoft Office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Wingdings 3</vt:lpstr>
      <vt:lpstr>BTTRecorder</vt:lpstr>
      <vt:lpstr>BTT Recorder  v1.4</vt:lpstr>
      <vt:lpstr>There are three ways to get the Installation Software: </vt:lpstr>
      <vt:lpstr>From the BTT site</vt:lpstr>
      <vt:lpstr>From the BTT site</vt:lpstr>
      <vt:lpstr>From the Repository</vt:lpstr>
      <vt:lpstr>From the Repository</vt:lpstr>
      <vt:lpstr>From the Repository</vt:lpstr>
      <vt:lpstr>From Google Play Store</vt:lpstr>
      <vt:lpstr>From Google Play Store</vt:lpstr>
      <vt:lpstr>From Google Play Store</vt:lpstr>
      <vt:lpstr>From Google Play Store</vt:lpstr>
      <vt:lpstr>From Google Play Store</vt:lpstr>
      <vt:lpstr>From Google Play Store</vt:lpstr>
      <vt:lpstr>From Google Play Store</vt:lpstr>
      <vt:lpstr>BTT Recorder Installed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translationRecorder  v1.2.4</dc:title>
  <dc:creator>Christine Jarka</dc:creator>
  <cp:lastModifiedBy>Christine Jarka</cp:lastModifiedBy>
  <cp:revision>1</cp:revision>
  <dcterms:created xsi:type="dcterms:W3CDTF">2019-11-12T08:12:45Z</dcterms:created>
  <dcterms:modified xsi:type="dcterms:W3CDTF">2019-11-12T21:15:40Z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0x0101005AB3623AC358204B8459D60480BA9C2B</vt:lpwstr>
  </property>
</Properties>
</file>